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94568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81EF8-087D-4612-9475-7DFCC74A3C1F}" type="datetimeFigureOut">
              <a:rPr lang="pt-PT" smtClean="0"/>
              <a:t>14/01/2019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70A77-5FCA-4B6A-AED2-14FB4C38665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5020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A5A1F1-0328-4E80-B405-13B60BD334C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/>
          <a:lstStyle>
            <a:lvl1pPr>
              <a:lnSpc>
                <a:spcPct val="85000"/>
              </a:lnSpc>
              <a:defRPr sz="7200">
                <a:solidFill>
                  <a:srgbClr val="FFFFFF"/>
                </a:solidFill>
              </a:defRPr>
            </a:lvl1pPr>
          </a:lstStyle>
          <a:p>
            <a:pPr lvl="0"/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C852C9C-7328-40EC-828A-72DDD4E5058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/>
          <a:lstStyle>
            <a:lvl1pPr marL="0" indent="0">
              <a:buNone/>
              <a:defRPr sz="2200" spc="30">
                <a:solidFill>
                  <a:srgbClr val="BFBFBF"/>
                </a:solidFill>
              </a:defRPr>
            </a:lvl1pPr>
          </a:lstStyle>
          <a:p>
            <a:pPr lvl="0"/>
            <a:r>
              <a:rPr lang="pt-PT"/>
              <a:t>Clique para editar o estilo de subtítulo do Modelo Global</a:t>
            </a: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39356765-E9DD-4062-84F8-2ADD11542136}"/>
              </a:ext>
            </a:extLst>
          </p:cNvPr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497B0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pt-PT"/>
          </a:p>
        </p:txBody>
      </p:sp>
      <p:sp>
        <p:nvSpPr>
          <p:cNvPr id="5" name="Date Placeholder 7">
            <a:extLst>
              <a:ext uri="{FF2B5EF4-FFF2-40B4-BE49-F238E27FC236}">
                <a16:creationId xmlns="" xmlns:a16="http://schemas.microsoft.com/office/drawing/2014/main" id="{39DAEA67-ED2F-4505-A024-3A82F470A87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1/12/2019</a:t>
            </a:r>
            <a:endParaRPr lang="en-US"/>
          </a:p>
        </p:txBody>
      </p:sp>
      <p:sp>
        <p:nvSpPr>
          <p:cNvPr id="6" name="Footer Placeholder 8">
            <a:extLst>
              <a:ext uri="{FF2B5EF4-FFF2-40B4-BE49-F238E27FC236}">
                <a16:creationId xmlns="" xmlns:a16="http://schemas.microsoft.com/office/drawing/2014/main" id="{B8176C18-ECF1-4719-ACA9-B4DE770FA5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="" xmlns:a16="http://schemas.microsoft.com/office/drawing/2014/main" id="{993099DD-979E-41FF-BABF-528C1C2469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C53A73-A3B2-4F79-A555-B17F02FBE02B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637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0A9ABA-E9E9-4592-A32A-6295964A9B9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7B27720-38EB-4877-8F37-92759DAF7B9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2C5174C-BAB0-4818-92D2-8B9EA5F658C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1/12/2019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8A6AD58-756C-4312-9D8A-94979901FA0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0F56D9-927B-4377-B85C-668B766049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E7BE92-F273-42C2-BF60-D1CBD30165CE}" type="slidenum">
              <a:t>‹nº›</a:t>
            </a:fld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8B9662ED-29D1-4B81-8461-37DBC6F82CC2}"/>
              </a:ext>
            </a:extLst>
          </p:cNvPr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497B0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08974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828295-748C-4DE2-B4CF-4E0EA7BF0A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/>
          <a:lstStyle>
            <a:lvl1pPr>
              <a:lnSpc>
                <a:spcPct val="85000"/>
              </a:lnSpc>
              <a:defRPr sz="7200"/>
            </a:lvl1pPr>
          </a:lstStyle>
          <a:p>
            <a:pPr lvl="0"/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2D8FE26-B595-43B5-92C4-2C0EE267C7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/>
          <a:lstStyle>
            <a:lvl1pPr marL="0" indent="0">
              <a:buNone/>
              <a:defRPr sz="2200" spc="30">
                <a:solidFill>
                  <a:srgbClr val="7F7F7F"/>
                </a:solidFill>
              </a:defRPr>
            </a:lvl1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D172F9-0885-42B6-A17E-040796D4B40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1/12/2019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366F843-7C51-4661-839B-E060938BB63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FE68FFD-C801-43C7-BF16-B4836D8365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AD8023-B774-4910-B4AD-A804914B697E}" type="slidenum">
              <a:t>‹nº›</a:t>
            </a:fld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0BF300B6-09ED-42C4-AE0C-A7CD217A77C6}"/>
              </a:ext>
            </a:extLst>
          </p:cNvPr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497B0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4350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DA2F00-F98E-43AE-AFD9-81A685C1C08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8BDBE31-3D26-4E8C-AA8E-24AEBBF500A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61872" y="1828800"/>
            <a:ext cx="448056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BC8CD00-3C62-4B2B-9545-BF90974FA08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26480" y="1828800"/>
            <a:ext cx="448056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468A023-0913-4758-AA93-3E6AC7F4D4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1/12/2019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46CCEB1-AF35-49D7-BC25-E629A0FC15D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97BE363-D096-4E20-984E-EAA8C29A4E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0D56C6-B6C8-486F-9E3C-EB24E3762A28}" type="slidenum">
              <a:t>‹nº›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DBA94EFF-B976-4001-959B-2507D8EA336B}"/>
              </a:ext>
            </a:extLst>
          </p:cNvPr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497B0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1984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>
            <a:extLst>
              <a:ext uri="{FF2B5EF4-FFF2-40B4-BE49-F238E27FC236}">
                <a16:creationId xmlns="" xmlns:a16="http://schemas.microsoft.com/office/drawing/2014/main" id="{582200A8-BA7D-444A-A1D9-B73123975F6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BFF5C25-9BFA-4876-9978-0A8A3DA76D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61872" y="1713658"/>
            <a:ext cx="4480560" cy="73152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>
                <a:solidFill>
                  <a:srgbClr val="44546A"/>
                </a:solidFill>
              </a:defRPr>
            </a:lvl1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6F18712-0C46-446F-98AA-0F3B484BE53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261872" y="2507549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8EF34D2-0AA6-48BE-A6BD-D82D4EC57F3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26480" y="1713658"/>
            <a:ext cx="4480560" cy="731520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2000"/>
              </a:spcBef>
              <a:buNone/>
              <a:defRPr>
                <a:solidFill>
                  <a:srgbClr val="44546A"/>
                </a:solidFill>
              </a:defRPr>
            </a:lvl1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EA0C0C3-2B9E-49F3-A720-FDCCFC3639B2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26480" y="2507549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22A40B0-B1CB-45D7-9CBC-DB9314E005B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1/12/2019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34A638B-A09B-43F2-B27A-D2CC8250635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2C21603-DFA5-449F-B538-CE38E9924F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F57404F-0D6E-422D-BC79-5839C2B80ACC}" type="slidenum">
              <a:t>‹nº›</a:t>
            </a:fld>
            <a:endParaRPr lang="en-US"/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628B200E-FFF0-4197-AC75-6BF5BD36AE70}"/>
              </a:ext>
            </a:extLst>
          </p:cNvPr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497B0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756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="" xmlns:a16="http://schemas.microsoft.com/office/drawing/2014/main" id="{E181BAB0-9ECB-40EA-B2EA-C1E52D52AFB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D647209-032C-45BE-8E2A-20D3E4C3530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1/12/2019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1B8A21B-EC27-4A8E-A9FC-4FBAB74D3C1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3E1A375-5942-4684-88A5-838DA16D71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96F0E8-7221-446A-8E4A-E565FFB93F62}" type="slidenum">
              <a:t>‹nº›</a:t>
            </a:fld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47A07802-8FA5-4485-AA54-92F8F3ABD826}"/>
              </a:ext>
            </a:extLst>
          </p:cNvPr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497B0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1445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570C41E-EC91-46B3-B769-0600FE6ACFE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1/12/2019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16AB400-41A4-4DE9-94D7-662D49A9448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571F2AF-4F82-4269-96DC-D5B475F53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3D659F-31B6-4998-9545-25739DAE2ED9}" type="slidenum">
              <a:t>‹nº›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67E8BAE-67DB-4E00-AEC6-7797826ABB5A}"/>
              </a:ext>
            </a:extLst>
          </p:cNvPr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497B0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2824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3938B0-1DDD-4DE4-AEE4-13D3D4361E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1248" y="457200"/>
            <a:ext cx="3200400" cy="160020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F272064-92ED-4B58-A895-78D4E55142C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04270" y="685800"/>
            <a:ext cx="6079068" cy="548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F86CB75-EECA-4E3C-9045-AFB60523460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41248" y="2099736"/>
            <a:ext cx="3200400" cy="3810003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4C29405-C638-490F-B2F4-853A79CF932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1/12/2019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2CAC9BA-3AE7-4DA4-96B0-17A1EEFA35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2675353-44E6-4867-A73B-1B3EA63BC4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88D5E5-A72C-4884-B150-5E4174E734D0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236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="" xmlns:a16="http://schemas.microsoft.com/office/drawing/2014/main" id="{D84C25CA-0F2B-4A2B-B685-E2AB5DFB4938}"/>
              </a:ext>
            </a:extLst>
          </p:cNvPr>
          <p:cNvSpPr/>
          <p:nvPr/>
        </p:nvSpPr>
        <p:spPr>
          <a:xfrm>
            <a:off x="0" y="5105396"/>
            <a:ext cx="11292840" cy="1752603"/>
          </a:xfrm>
          <a:prstGeom prst="rect">
            <a:avLst/>
          </a:prstGeom>
          <a:solidFill>
            <a:srgbClr val="44546A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pt-PT"/>
          </a:p>
        </p:txBody>
      </p:sp>
      <p:sp>
        <p:nvSpPr>
          <p:cNvPr id="3" name="Title 1">
            <a:extLst>
              <a:ext uri="{FF2B5EF4-FFF2-40B4-BE49-F238E27FC236}">
                <a16:creationId xmlns="" xmlns:a16="http://schemas.microsoft.com/office/drawing/2014/main" id="{499E5D7E-D398-4D93-A75C-0F9D5C8670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0" y="5257800"/>
            <a:ext cx="9982203" cy="914400"/>
          </a:xfr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 lvl="0"/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DE2E9D56-742D-4344-84CD-6D6A1F17807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0" y="0"/>
            <a:ext cx="11292840" cy="5128924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pt-PT"/>
              <a:t>Clique no ícone para adicionar uma imagem</a:t>
            </a:r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="" xmlns:a16="http://schemas.microsoft.com/office/drawing/2014/main" id="{F839BBA5-1CE6-46A4-A1A0-F77BD0C902E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14400" y="6108585"/>
            <a:ext cx="9982203" cy="59701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rgbClr val="BFBFBF"/>
                </a:solidFill>
              </a:defRPr>
            </a:lvl1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="" xmlns:a16="http://schemas.microsoft.com/office/drawing/2014/main" id="{81F65C23-3CAB-4A8D-B205-F3F81A1E0E5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1/12/2019</a:t>
            </a: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="" xmlns:a16="http://schemas.microsoft.com/office/drawing/2014/main" id="{0B6D3833-A329-4E79-AEFE-17587CAC369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="" xmlns:a16="http://schemas.microsoft.com/office/drawing/2014/main" id="{FBDF745F-7A73-4D05-A0AB-77D6484941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643767-A67A-4A80-BAAB-CCA81F6FB0EA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7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D396D6-7CB1-48C6-942A-9158B3B7B70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EAE8471-1C42-45E1-94B6-686F442A464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686047A-C8B1-40BE-933D-2EBEE5E3680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1/12/2019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7C4FBE2-4089-4170-B254-33E859B03E8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920073-2014-402B-AA50-4464EEF2BAA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292E2-4C32-4F00-AEE3-A1D870124AC5}" type="slidenum"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7D5C136-8CAF-45A4-8E04-035ADA490BEA}"/>
              </a:ext>
            </a:extLst>
          </p:cNvPr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497B0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4046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D76E621-09D9-4D12-941B-C37587721B2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648696" y="381003"/>
            <a:ext cx="2476496" cy="589755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7B452F8-28C5-4C2D-8553-0523F02251A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761996" y="381003"/>
            <a:ext cx="7734296" cy="589755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35C1582-D3A0-4DBE-A340-8798523209C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1/12/2019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8E034C1-BE45-4925-8F86-C47573AB3C6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58541F5-6046-4B43-AF78-F45B2B305F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19A1F9-CC98-4344-A16D-A8CC601A879A}" type="slidenum"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4866296-E5E2-47D2-B2F6-AC7CED30EEAA}"/>
              </a:ext>
            </a:extLst>
          </p:cNvPr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497B0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80325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="" xmlns:a16="http://schemas.microsoft.com/office/drawing/2014/main" id="{135C2D41-CF4F-497E-979B-2CA791615376}"/>
              </a:ext>
            </a:extLst>
          </p:cNvPr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4472C4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pt-PT"/>
          </a:p>
        </p:txBody>
      </p:sp>
      <p:sp>
        <p:nvSpPr>
          <p:cNvPr id="3" name="Title Placeholder 1">
            <a:extLst>
              <a:ext uri="{FF2B5EF4-FFF2-40B4-BE49-F238E27FC236}">
                <a16:creationId xmlns="" xmlns:a16="http://schemas.microsoft.com/office/drawing/2014/main" id="{0D5CB564-FA76-4385-9F3E-053DE5D7BE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1872" y="294199"/>
            <a:ext cx="9692640" cy="13971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27432" rIns="91440" bIns="45720" anchor="b" anchorCtr="0" compatLnSpc="1">
            <a:normAutofit/>
          </a:bodyPr>
          <a:lstStyle/>
          <a:p>
            <a:pPr lvl="0"/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="" xmlns:a16="http://schemas.microsoft.com/office/drawing/2014/main" id="{393609DC-7D20-4327-BBE2-B68D8F6FBC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03BAD4F0-55EB-49F1-9811-8690E7E468C0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 rot="16200004">
            <a:off x="10797548" y="998544"/>
            <a:ext cx="19049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50" b="0" i="0" u="none" strike="noStrike" kern="1200" cap="none" spc="0" baseline="0">
                <a:solidFill>
                  <a:srgbClr val="B4C7E7"/>
                </a:solidFill>
                <a:uFillTx/>
                <a:latin typeface="Century Schoolbook"/>
              </a:defRPr>
            </a:lvl1pPr>
          </a:lstStyle>
          <a:p>
            <a:pPr lvl="0"/>
            <a:r>
              <a:rPr lang="pt-PT"/>
              <a:t>1/12/2019</a:t>
            </a: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D4F2EFD0-C09D-40EC-B652-99D12487DFF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 rot="16200004">
            <a:off x="9959344" y="4046529"/>
            <a:ext cx="35814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50" b="0" i="0" u="none" strike="noStrike" kern="1200" cap="none" spc="0" baseline="0">
                <a:solidFill>
                  <a:srgbClr val="B4C7E7"/>
                </a:solidFill>
                <a:uFillTx/>
                <a:latin typeface="Century Schoolbook"/>
              </a:defRPr>
            </a:lvl1pPr>
          </a:lstStyle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7C502859-F54C-4F00-B235-F4C718F59E4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9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ctr" anchorCtr="1" compatLnSpc="1">
            <a:norm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3600" b="0" i="0" u="none" strike="noStrike" kern="1200" cap="none" spc="0" baseline="0">
                <a:solidFill>
                  <a:srgbClr val="8FAADC"/>
                </a:solidFill>
                <a:uFillTx/>
                <a:latin typeface="Century Schoolbook"/>
              </a:defRPr>
            </a:lvl1pPr>
          </a:lstStyle>
          <a:p>
            <a:pPr lvl="0"/>
            <a:fld id="{B588F858-DACA-42BD-AB13-767DB5AD7CAA}" type="slidenum"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pt-PT" sz="4400" b="1" i="0" u="none" strike="noStrike" kern="1200" cap="none" spc="-50" baseline="0">
          <a:solidFill>
            <a:srgbClr val="4472C4"/>
          </a:solidFill>
          <a:uFillTx/>
          <a:latin typeface="Century Schoolbook"/>
        </a:defRPr>
      </a:lvl1pPr>
    </p:titleStyle>
    <p:bodyStyle>
      <a:lvl1pPr marL="182880" marR="0" lvl="0" indent="-182880" algn="l" defTabSz="914400" rtl="0" fontAlgn="auto" hangingPunct="1">
        <a:lnSpc>
          <a:spcPct val="95000"/>
        </a:lnSpc>
        <a:spcBef>
          <a:spcPts val="1400"/>
        </a:spcBef>
        <a:spcAft>
          <a:spcPts val="200"/>
        </a:spcAft>
        <a:buClr>
          <a:srgbClr val="4472C4"/>
        </a:buClr>
        <a:buSzPct val="80000"/>
        <a:buFont typeface="Arial" pitchFamily="34"/>
        <a:buChar char="•"/>
        <a:tabLst/>
        <a:defRPr lang="pt-PT" sz="2000" b="0" i="0" u="none" strike="noStrike" kern="1200" cap="none" spc="10" baseline="0">
          <a:solidFill>
            <a:srgbClr val="595959"/>
          </a:solidFill>
          <a:uFillTx/>
          <a:latin typeface="Century Schoolbook"/>
        </a:defRPr>
      </a:lvl1pPr>
      <a:lvl2pPr marL="457200" marR="0" lvl="1" indent="-182880" algn="l" defTabSz="914400" rtl="0" fontAlgn="auto" hangingPunct="1">
        <a:lnSpc>
          <a:spcPct val="90000"/>
        </a:lnSpc>
        <a:spcBef>
          <a:spcPts val="300"/>
        </a:spcBef>
        <a:spcAft>
          <a:spcPts val="300"/>
        </a:spcAft>
        <a:buClr>
          <a:srgbClr val="4472C4"/>
        </a:buClr>
        <a:buSzPct val="100000"/>
        <a:buFont typeface="Wingdings 2" pitchFamily="18"/>
        <a:buChar char=""/>
        <a:tabLst/>
        <a:defRPr lang="pt-PT" sz="1800" b="0" i="0" u="none" strike="noStrike" kern="1200" cap="none" spc="0" baseline="0">
          <a:solidFill>
            <a:srgbClr val="595959"/>
          </a:solidFill>
          <a:uFillTx/>
          <a:latin typeface="Century Schoolbook"/>
        </a:defRPr>
      </a:lvl2pPr>
      <a:lvl3pPr marL="731520" marR="0" lvl="2" indent="-182880" algn="l" defTabSz="914400" rtl="0" fontAlgn="auto" hangingPunct="1">
        <a:lnSpc>
          <a:spcPct val="90000"/>
        </a:lnSpc>
        <a:spcBef>
          <a:spcPts val="300"/>
        </a:spcBef>
        <a:spcAft>
          <a:spcPts val="300"/>
        </a:spcAft>
        <a:buClr>
          <a:srgbClr val="4472C4"/>
        </a:buClr>
        <a:buSzPct val="100000"/>
        <a:buFont typeface="Wingdings 2" pitchFamily="18"/>
        <a:buChar char=""/>
        <a:tabLst/>
        <a:defRPr lang="pt-PT" sz="1600" b="0" i="0" u="none" strike="noStrike" kern="1200" cap="none" spc="0" baseline="0">
          <a:solidFill>
            <a:srgbClr val="595959"/>
          </a:solidFill>
          <a:uFillTx/>
          <a:latin typeface="Century Schoolbook"/>
        </a:defRPr>
      </a:lvl3pPr>
      <a:lvl4pPr marL="1005840" marR="0" lvl="3" indent="-182880" algn="l" defTabSz="914400" rtl="0" fontAlgn="auto" hangingPunct="1">
        <a:lnSpc>
          <a:spcPct val="90000"/>
        </a:lnSpc>
        <a:spcBef>
          <a:spcPts val="300"/>
        </a:spcBef>
        <a:spcAft>
          <a:spcPts val="300"/>
        </a:spcAft>
        <a:buClr>
          <a:srgbClr val="4472C4"/>
        </a:buClr>
        <a:buSzPct val="100000"/>
        <a:buFont typeface="Wingdings 2" pitchFamily="18"/>
        <a:buChar char=""/>
        <a:tabLst/>
        <a:defRPr lang="pt-PT" sz="1400" b="0" i="0" u="none" strike="noStrike" kern="1200" cap="none" spc="0" baseline="0">
          <a:solidFill>
            <a:srgbClr val="595959"/>
          </a:solidFill>
          <a:uFillTx/>
          <a:latin typeface="Century Schoolbook"/>
        </a:defRPr>
      </a:lvl4pPr>
      <a:lvl5pPr marL="1280160" marR="0" lvl="4" indent="-182880" algn="l" defTabSz="914400" rtl="0" fontAlgn="auto" hangingPunct="1">
        <a:lnSpc>
          <a:spcPct val="90000"/>
        </a:lnSpc>
        <a:spcBef>
          <a:spcPts val="300"/>
        </a:spcBef>
        <a:spcAft>
          <a:spcPts val="300"/>
        </a:spcAft>
        <a:buClr>
          <a:srgbClr val="4472C4"/>
        </a:buClr>
        <a:buSzPct val="100000"/>
        <a:buFont typeface="Wingdings 2" pitchFamily="18"/>
        <a:buChar char=""/>
        <a:tabLst/>
        <a:defRPr lang="pt-PT" sz="1400" b="0" i="0" u="none" strike="noStrike" kern="1200" cap="none" spc="0" baseline="0">
          <a:solidFill>
            <a:srgbClr val="595959"/>
          </a:solidFill>
          <a:uFillTx/>
          <a:latin typeface="Century Schoolbook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jpg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="" xmlns:a16="http://schemas.microsoft.com/office/drawing/2014/main" id="{DF99C857-8357-4EAA-923E-E8557A5535D2}"/>
              </a:ext>
            </a:extLst>
          </p:cNvPr>
          <p:cNvSpPr/>
          <p:nvPr/>
        </p:nvSpPr>
        <p:spPr>
          <a:xfrm>
            <a:off x="1485900" y="455992"/>
            <a:ext cx="9220196" cy="37279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1800" b="1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ea typeface="Calibri" pitchFamily="34"/>
                <a:cs typeface="Arial" pitchFamily="34"/>
              </a:rPr>
              <a:t>MUSEU DE CERA DE FÁTIMA | MUSÉE DE CIRE DE FÁTIMA</a:t>
            </a:r>
            <a:endParaRPr lang="pt-PT" sz="18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ea typeface="Calibri" pitchFamily="34"/>
              <a:cs typeface="Arial" pitchFamily="34"/>
            </a:endParaRPr>
          </a:p>
        </p:txBody>
      </p:sp>
      <p:pic>
        <p:nvPicPr>
          <p:cNvPr id="3" name="Imagem 6">
            <a:extLst>
              <a:ext uri="{FF2B5EF4-FFF2-40B4-BE49-F238E27FC236}">
                <a16:creationId xmlns="" xmlns:a16="http://schemas.microsoft.com/office/drawing/2014/main" id="{7ACB0CAB-2359-45B9-ABB5-A243795AD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170" y="983044"/>
            <a:ext cx="8021656" cy="5432852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Objeto 8">
            <a:extLst>
              <a:ext uri="{FF2B5EF4-FFF2-40B4-BE49-F238E27FC236}">
                <a16:creationId xmlns="" xmlns:a16="http://schemas.microsoft.com/office/drawing/2014/main" id="{1F9EA74B-55B0-4D3C-8854-65377D8399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9064321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Marcador de Posição do Rodapé 5">
            <a:extLst>
              <a:ext uri="{FF2B5EF4-FFF2-40B4-BE49-F238E27FC236}">
                <a16:creationId xmlns="" xmlns:a16="http://schemas.microsoft.com/office/drawing/2014/main" id="{E09F3B4B-0C27-48F1-A0AE-FE5F558259A7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 dirty="0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="" xmlns:a16="http://schemas.microsoft.com/office/drawing/2014/main" id="{B622DB35-890F-4628-8B74-E9B00FA53695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="" xmlns:a16="http://schemas.microsoft.com/office/drawing/2014/main" id="{3F5D39CC-FE81-4811-9B7D-3FC8B58C1E54}"/>
              </a:ext>
            </a:extLst>
          </p:cNvPr>
          <p:cNvSpPr/>
          <p:nvPr/>
        </p:nvSpPr>
        <p:spPr>
          <a:xfrm>
            <a:off x="1485900" y="455992"/>
            <a:ext cx="9220196" cy="3693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Vue latérale avec des magasins d'artisanat religieux</a:t>
            </a:r>
            <a:endParaRPr lang="pt-PT" sz="1800" b="0" i="0" u="none" strike="noStrike" kern="1200" cap="none" spc="0" baseline="0" dirty="0">
              <a:solidFill>
                <a:srgbClr val="FFFFFF"/>
              </a:solidFill>
              <a:uFillTx/>
              <a:latin typeface="Century Schoolbook"/>
            </a:endParaRPr>
          </a:p>
        </p:txBody>
      </p:sp>
      <p:pic>
        <p:nvPicPr>
          <p:cNvPr id="4" name="Imagem 2">
            <a:extLst>
              <a:ext uri="{FF2B5EF4-FFF2-40B4-BE49-F238E27FC236}">
                <a16:creationId xmlns="" xmlns:a16="http://schemas.microsoft.com/office/drawing/2014/main" id="{8D32D77E-CDAB-4384-8232-E34267603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395" y="1112285"/>
            <a:ext cx="8069205" cy="536969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118F62F3-9498-4231-8B32-AB19DCDDE7F5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 dirty="0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12CC0E60-2FA9-4466-B86E-4F86D41BD061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2</a:t>
            </a:fld>
            <a:endParaRPr lang="en-US" dirty="0"/>
          </a:p>
        </p:txBody>
      </p:sp>
      <p:graphicFrame>
        <p:nvGraphicFramePr>
          <p:cNvPr id="7" name="Objeto 8">
            <a:extLst>
              <a:ext uri="{FF2B5EF4-FFF2-40B4-BE49-F238E27FC236}">
                <a16:creationId xmlns="" xmlns:a16="http://schemas.microsoft.com/office/drawing/2014/main" id="{98BE05A0-87D0-4F34-A86A-2E4C92786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8364801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4" name="Objeto 8">
                        <a:extLst>
                          <a:ext uri="{FF2B5EF4-FFF2-40B4-BE49-F238E27FC236}">
                            <a16:creationId xmlns="" xmlns:a16="http://schemas.microsoft.com/office/drawing/2014/main" id="{1F9EA74B-55B0-4D3C-8854-65377D8399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="" xmlns:a16="http://schemas.microsoft.com/office/drawing/2014/main" id="{F1F2800E-B245-4562-AD38-E0616465BA8A}"/>
              </a:ext>
            </a:extLst>
          </p:cNvPr>
          <p:cNvSpPr/>
          <p:nvPr/>
        </p:nvSpPr>
        <p:spPr>
          <a:xfrm>
            <a:off x="1485900" y="455992"/>
            <a:ext cx="9220196" cy="3693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Entrée du musée | Billetterie</a:t>
            </a:r>
            <a:endParaRPr lang="pt-PT" sz="1800" b="0" i="0" u="none" strike="noStrike" kern="1200" cap="none" spc="0" baseline="0" dirty="0">
              <a:solidFill>
                <a:srgbClr val="FFFFFF"/>
              </a:solidFill>
              <a:uFillTx/>
              <a:latin typeface="Century Schoolbook"/>
            </a:endParaRPr>
          </a:p>
        </p:txBody>
      </p:sp>
      <p:pic>
        <p:nvPicPr>
          <p:cNvPr id="4" name="Imagem 4">
            <a:extLst>
              <a:ext uri="{FF2B5EF4-FFF2-40B4-BE49-F238E27FC236}">
                <a16:creationId xmlns="" xmlns:a16="http://schemas.microsoft.com/office/drawing/2014/main" id="{EC7A05D5-54DC-49E0-9C6C-0FA3464FF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574" y="965288"/>
            <a:ext cx="6496851" cy="570012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AD61B5CA-2C12-4DA2-A3F5-2E4B2295F813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 dirty="0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C7C7DF3B-07FC-4E20-8214-418A1EAC9B6A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7" name="Objeto 8">
            <a:extLst>
              <a:ext uri="{FF2B5EF4-FFF2-40B4-BE49-F238E27FC236}">
                <a16:creationId xmlns="" xmlns:a16="http://schemas.microsoft.com/office/drawing/2014/main" id="{5ABF97F2-EFD0-46E2-9F14-22898FE46D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8364801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4" name="Objeto 8">
                        <a:extLst>
                          <a:ext uri="{FF2B5EF4-FFF2-40B4-BE49-F238E27FC236}">
                            <a16:creationId xmlns="" xmlns:a16="http://schemas.microsoft.com/office/drawing/2014/main" id="{1F9EA74B-55B0-4D3C-8854-65377D8399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="" xmlns:a16="http://schemas.microsoft.com/office/drawing/2014/main" id="{9B9EB01B-CEF2-412B-974E-A3148FC9B603}"/>
              </a:ext>
            </a:extLst>
          </p:cNvPr>
          <p:cNvSpPr/>
          <p:nvPr/>
        </p:nvSpPr>
        <p:spPr>
          <a:xfrm>
            <a:off x="1485900" y="455992"/>
            <a:ext cx="9220196" cy="3693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Vue de la Cour Intérieure</a:t>
            </a:r>
            <a:endParaRPr lang="pt-PT" sz="1800" b="0" i="0" u="none" strike="noStrike" kern="1200" cap="none" spc="0" baseline="0" dirty="0">
              <a:solidFill>
                <a:srgbClr val="FFFFFF"/>
              </a:solidFill>
              <a:uFillTx/>
              <a:latin typeface="Century Schoolbook"/>
            </a:endParaRPr>
          </a:p>
        </p:txBody>
      </p:sp>
      <p:pic>
        <p:nvPicPr>
          <p:cNvPr id="4" name="Imagem 2">
            <a:extLst>
              <a:ext uri="{FF2B5EF4-FFF2-40B4-BE49-F238E27FC236}">
                <a16:creationId xmlns="" xmlns:a16="http://schemas.microsoft.com/office/drawing/2014/main" id="{FDC21645-752E-46F5-9814-E7C273B90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278" y="1129914"/>
            <a:ext cx="7029449" cy="527209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118758EC-D609-4D02-B5CB-2C5C660CE0EC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 dirty="0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DB669ADF-ED27-4288-AA12-2CB564819085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7" name="Objeto 8">
            <a:extLst>
              <a:ext uri="{FF2B5EF4-FFF2-40B4-BE49-F238E27FC236}">
                <a16:creationId xmlns="" xmlns:a16="http://schemas.microsoft.com/office/drawing/2014/main" id="{B0EE4262-169B-4960-ABEC-68A8FA71C8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8364801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4" name="Objeto 8">
                        <a:extLst>
                          <a:ext uri="{FF2B5EF4-FFF2-40B4-BE49-F238E27FC236}">
                            <a16:creationId xmlns="" xmlns:a16="http://schemas.microsoft.com/office/drawing/2014/main" id="{1F9EA74B-55B0-4D3C-8854-65377D8399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="" xmlns:a16="http://schemas.microsoft.com/office/drawing/2014/main" id="{C8F737C6-ED12-4199-9338-AF0F066C88D5}"/>
              </a:ext>
            </a:extLst>
          </p:cNvPr>
          <p:cNvSpPr/>
          <p:nvPr/>
        </p:nvSpPr>
        <p:spPr>
          <a:xfrm>
            <a:off x="1485900" y="455992"/>
            <a:ext cx="9220196" cy="3693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Vue de la Cour Intérieure</a:t>
            </a:r>
            <a:endParaRPr lang="pt-PT" sz="1800" b="0" i="0" u="none" strike="noStrike" kern="1200" cap="none" spc="0" baseline="0" dirty="0">
              <a:solidFill>
                <a:srgbClr val="FFFFFF"/>
              </a:solidFill>
              <a:uFillTx/>
              <a:latin typeface="Century Schoolbook"/>
            </a:endParaRPr>
          </a:p>
        </p:txBody>
      </p:sp>
      <p:pic>
        <p:nvPicPr>
          <p:cNvPr id="4" name="Imagem 4">
            <a:extLst>
              <a:ext uri="{FF2B5EF4-FFF2-40B4-BE49-F238E27FC236}">
                <a16:creationId xmlns="" xmlns:a16="http://schemas.microsoft.com/office/drawing/2014/main" id="{5E9D2428-777A-45AC-B804-2B17FBE99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908" y="983044"/>
            <a:ext cx="6978179" cy="56082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6947EF8D-C94E-456E-BBFC-090ABB82AEFE}"/>
              </a:ext>
            </a:extLst>
          </p:cNvPr>
          <p:cNvSpPr>
            <a:spLocks noGrp="1"/>
          </p:cNvSpPr>
          <p:nvPr>
            <p:ph type="ftr" sz="quarter" idx="9"/>
          </p:nvPr>
        </p:nvSpPr>
        <p:spPr>
          <a:xfrm rot="16200004">
            <a:off x="9959344" y="4046529"/>
            <a:ext cx="3581403" cy="365129"/>
          </a:xfrm>
        </p:spPr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 dirty="0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FFE6B11C-5A85-4216-9555-8BEA3C63CD46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7" name="Objeto 8">
            <a:extLst>
              <a:ext uri="{FF2B5EF4-FFF2-40B4-BE49-F238E27FC236}">
                <a16:creationId xmlns="" xmlns:a16="http://schemas.microsoft.com/office/drawing/2014/main" id="{0D923176-9AE0-483C-BB09-081BEE3E2D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8529755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7" name="Objeto 8">
                        <a:extLst>
                          <a:ext uri="{FF2B5EF4-FFF2-40B4-BE49-F238E27FC236}">
                            <a16:creationId xmlns="" xmlns:a16="http://schemas.microsoft.com/office/drawing/2014/main" id="{B0EE4262-169B-4960-ABEC-68A8FA71C8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="" xmlns:a16="http://schemas.microsoft.com/office/drawing/2014/main" id="{1128B51F-C933-432A-AB2C-3FB88CF1C837}"/>
              </a:ext>
            </a:extLst>
          </p:cNvPr>
          <p:cNvSpPr/>
          <p:nvPr/>
        </p:nvSpPr>
        <p:spPr>
          <a:xfrm>
            <a:off x="1485900" y="455992"/>
            <a:ext cx="9220196" cy="3693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Vue de la Cour Intérieure</a:t>
            </a:r>
            <a:endParaRPr lang="pt-PT" sz="1800" b="0" i="0" u="none" strike="noStrike" kern="1200" cap="none" spc="0" baseline="0" dirty="0">
              <a:solidFill>
                <a:srgbClr val="FFFFFF"/>
              </a:solidFill>
              <a:uFillTx/>
              <a:latin typeface="Century Schoolbook"/>
            </a:endParaRPr>
          </a:p>
        </p:txBody>
      </p:sp>
      <p:pic>
        <p:nvPicPr>
          <p:cNvPr id="4" name="Imagem 2">
            <a:extLst>
              <a:ext uri="{FF2B5EF4-FFF2-40B4-BE49-F238E27FC236}">
                <a16:creationId xmlns="" xmlns:a16="http://schemas.microsoft.com/office/drawing/2014/main" id="{8FB2F206-23F5-45E7-9FC1-56E099522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033" y="1062048"/>
            <a:ext cx="7119939" cy="533994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E2CF1F1C-C6D2-4EE3-A987-AD3DB70EF6F4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 dirty="0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3AA8BA5D-2900-41F6-B8CB-1135340F4DB9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7" name="Objeto 8">
            <a:extLst>
              <a:ext uri="{FF2B5EF4-FFF2-40B4-BE49-F238E27FC236}">
                <a16:creationId xmlns="" xmlns:a16="http://schemas.microsoft.com/office/drawing/2014/main" id="{526F4984-B2F6-461A-8830-FC726803FD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775120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7" name="Objeto 8">
                        <a:extLst>
                          <a:ext uri="{FF2B5EF4-FFF2-40B4-BE49-F238E27FC236}">
                            <a16:creationId xmlns="" xmlns:a16="http://schemas.microsoft.com/office/drawing/2014/main" id="{B0EE4262-169B-4960-ABEC-68A8FA71C8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="" xmlns:a16="http://schemas.microsoft.com/office/drawing/2014/main" id="{250C1A98-DB7F-4090-9BAB-C9906DC2D0E0}"/>
              </a:ext>
            </a:extLst>
          </p:cNvPr>
          <p:cNvSpPr/>
          <p:nvPr/>
        </p:nvSpPr>
        <p:spPr>
          <a:xfrm>
            <a:off x="453387" y="176076"/>
            <a:ext cx="10839453" cy="143116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7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Scène n ° 1 | </a:t>
            </a:r>
            <a:r>
              <a:rPr lang="fr-FR" sz="1700" b="1" i="0" u="none" strike="noStrike" kern="1200" cap="none" spc="0" baseline="0" dirty="0" err="1">
                <a:solidFill>
                  <a:srgbClr val="FFFFFF"/>
                </a:solidFill>
                <a:uFillTx/>
                <a:latin typeface="Century Schoolbook"/>
              </a:rPr>
              <a:t>Lúcia</a:t>
            </a:r>
            <a:r>
              <a:rPr lang="fr-FR" sz="17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 de </a:t>
            </a:r>
            <a:r>
              <a:rPr lang="fr-FR" sz="1700" b="1" i="0" u="none" strike="noStrike" kern="1200" cap="none" spc="0" baseline="0" dirty="0" err="1">
                <a:solidFill>
                  <a:srgbClr val="FFFFFF"/>
                </a:solidFill>
                <a:uFillTx/>
                <a:latin typeface="Century Schoolbook"/>
              </a:rPr>
              <a:t>Jesus</a:t>
            </a:r>
            <a:r>
              <a:rPr lang="fr-FR" sz="17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 âgée de 10 ans et ses cousins, Francisco e </a:t>
            </a:r>
            <a:r>
              <a:rPr lang="fr-FR" sz="1700" b="1" i="0" u="none" strike="noStrike" kern="1200" cap="none" spc="0" baseline="0" dirty="0" err="1">
                <a:solidFill>
                  <a:srgbClr val="FFFFFF"/>
                </a:solidFill>
                <a:uFillTx/>
                <a:latin typeface="Century Schoolbook"/>
              </a:rPr>
              <a:t>Jacinta</a:t>
            </a:r>
            <a:r>
              <a:rPr lang="fr-FR" sz="17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 </a:t>
            </a:r>
            <a:r>
              <a:rPr lang="fr-FR" sz="1700" b="1" i="0" u="none" strike="noStrike" kern="1200" cap="none" spc="0" baseline="0" dirty="0" err="1">
                <a:solidFill>
                  <a:srgbClr val="FFFFFF"/>
                </a:solidFill>
                <a:uFillTx/>
                <a:latin typeface="Century Schoolbook"/>
              </a:rPr>
              <a:t>Marto</a:t>
            </a:r>
            <a:endParaRPr lang="fr-FR" sz="1700" b="1" i="0" u="none" strike="noStrike" kern="1200" cap="none" spc="0" baseline="0" dirty="0">
              <a:solidFill>
                <a:srgbClr val="FFFFFF"/>
              </a:solidFill>
              <a:uFillTx/>
              <a:latin typeface="Century Schoolbook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PT" sz="1700" b="1" i="0" u="none" strike="noStrike" kern="1200" cap="none" spc="0" baseline="0" dirty="0">
              <a:solidFill>
                <a:srgbClr val="FFFFFF"/>
              </a:solidFill>
              <a:uFillTx/>
              <a:latin typeface="Century Schoolbook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1700" b="1" i="0" u="none" strike="noStrike" kern="1200" cap="none" spc="0" baseline="0" dirty="0" err="1">
                <a:solidFill>
                  <a:srgbClr val="FFFFFF"/>
                </a:solidFill>
                <a:uFillTx/>
                <a:latin typeface="Century Schoolbook"/>
              </a:rPr>
              <a:t>Les</a:t>
            </a:r>
            <a:r>
              <a:rPr lang="pt-PT" sz="17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 </a:t>
            </a:r>
            <a:r>
              <a:rPr lang="pt-PT" sz="1700" b="1" i="0" u="none" strike="noStrike" kern="1200" cap="none" spc="0" baseline="0" dirty="0" err="1">
                <a:solidFill>
                  <a:srgbClr val="FFFFFF"/>
                </a:solidFill>
                <a:uFillTx/>
                <a:latin typeface="Century Schoolbook"/>
              </a:rPr>
              <a:t>trois</a:t>
            </a:r>
            <a:r>
              <a:rPr lang="pt-PT" sz="17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 </a:t>
            </a:r>
            <a:r>
              <a:rPr lang="pt-PT" sz="1700" b="1" i="0" u="none" strike="noStrike" kern="1200" cap="none" spc="0" baseline="0" dirty="0" err="1">
                <a:solidFill>
                  <a:srgbClr val="FFFFFF"/>
                </a:solidFill>
                <a:uFillTx/>
                <a:latin typeface="Century Schoolbook"/>
              </a:rPr>
              <a:t>petits</a:t>
            </a:r>
            <a:r>
              <a:rPr lang="pt-PT" sz="17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 </a:t>
            </a:r>
            <a:r>
              <a:rPr lang="pt-PT" sz="1700" b="1" i="0" u="none" strike="noStrike" kern="1200" cap="none" spc="0" baseline="0" dirty="0" err="1">
                <a:solidFill>
                  <a:srgbClr val="FFFFFF"/>
                </a:solidFill>
                <a:uFillTx/>
                <a:latin typeface="Century Schoolbook"/>
              </a:rPr>
              <a:t>bergers</a:t>
            </a:r>
            <a:endParaRPr lang="pt-PT" sz="1700" b="0" i="0" u="none" strike="noStrike" kern="1200" cap="none" spc="0" baseline="0" dirty="0">
              <a:solidFill>
                <a:srgbClr val="FFFFFF"/>
              </a:solidFill>
              <a:uFillTx/>
              <a:latin typeface="Century Schoolbook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1" i="0" u="none" strike="noStrike" kern="1200" cap="none" spc="0" baseline="0" dirty="0">
              <a:solidFill>
                <a:srgbClr val="FFFFFF"/>
              </a:solidFill>
              <a:uFillTx/>
              <a:latin typeface="Century Schoolbook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 </a:t>
            </a:r>
            <a:endParaRPr lang="pt-PT" sz="1800" b="0" i="0" u="none" strike="noStrike" kern="1200" cap="none" spc="0" baseline="0" dirty="0">
              <a:solidFill>
                <a:srgbClr val="FFFFFF"/>
              </a:solidFill>
              <a:uFillTx/>
              <a:latin typeface="Century Schoolbook"/>
            </a:endParaRPr>
          </a:p>
        </p:txBody>
      </p:sp>
      <p:pic>
        <p:nvPicPr>
          <p:cNvPr id="4" name="Imagem 4">
            <a:extLst>
              <a:ext uri="{FF2B5EF4-FFF2-40B4-BE49-F238E27FC236}">
                <a16:creationId xmlns="" xmlns:a16="http://schemas.microsoft.com/office/drawing/2014/main" id="{ED5CE87A-2979-4D5A-BC84-B027DA396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560" y="1176339"/>
            <a:ext cx="7000875" cy="525065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60AC98B4-FFFF-46A7-8F06-B5D681980792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42710C71-48DE-46B0-86AB-25AF228A9096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7" name="Objeto 8">
            <a:extLst>
              <a:ext uri="{FF2B5EF4-FFF2-40B4-BE49-F238E27FC236}">
                <a16:creationId xmlns="" xmlns:a16="http://schemas.microsoft.com/office/drawing/2014/main" id="{53AF4356-E311-4F6C-BFC0-49A09362FE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775120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7" name="Objeto 8">
                        <a:extLst>
                          <a:ext uri="{FF2B5EF4-FFF2-40B4-BE49-F238E27FC236}">
                            <a16:creationId xmlns="" xmlns:a16="http://schemas.microsoft.com/office/drawing/2014/main" id="{B0EE4262-169B-4960-ABEC-68A8FA71C8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="" xmlns:a16="http://schemas.microsoft.com/office/drawing/2014/main" id="{EE016CE6-8FFB-48D1-AD8F-D94889D011BE}"/>
              </a:ext>
            </a:extLst>
          </p:cNvPr>
          <p:cNvSpPr/>
          <p:nvPr/>
        </p:nvSpPr>
        <p:spPr>
          <a:xfrm>
            <a:off x="1485900" y="455992"/>
            <a:ext cx="9220196" cy="3693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1800" b="1" i="0" u="none" strike="noStrike" kern="1200" cap="none" spc="0" baseline="0">
                <a:solidFill>
                  <a:srgbClr val="FFFFFF"/>
                </a:solidFill>
                <a:uFillTx/>
                <a:latin typeface="Century Schoolbook"/>
              </a:rPr>
              <a:t>Scène n ° 2 | Première Guerre Mondiale</a:t>
            </a:r>
            <a:endParaRPr lang="pt-PT" sz="1800" b="0" i="0" u="none" strike="noStrike" kern="1200" cap="none" spc="0" baseline="0">
              <a:solidFill>
                <a:srgbClr val="FFFFFF"/>
              </a:solidFill>
              <a:uFillTx/>
              <a:latin typeface="Century Schoolbook"/>
            </a:endParaRPr>
          </a:p>
        </p:txBody>
      </p:sp>
      <p:pic>
        <p:nvPicPr>
          <p:cNvPr id="4" name="Imagem 4">
            <a:extLst>
              <a:ext uri="{FF2B5EF4-FFF2-40B4-BE49-F238E27FC236}">
                <a16:creationId xmlns="" xmlns:a16="http://schemas.microsoft.com/office/drawing/2014/main" id="{40F8ACA5-6CE8-4AF7-AD1C-D13B0E3C1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519" y="1179347"/>
            <a:ext cx="7544696" cy="51166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EED0CFB4-2E34-4AD0-BC68-E40404D7D3F7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88F229EB-3B7A-44A0-9CD7-CF6EEBB0BE39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7" name="Objeto 8">
            <a:extLst>
              <a:ext uri="{FF2B5EF4-FFF2-40B4-BE49-F238E27FC236}">
                <a16:creationId xmlns="" xmlns:a16="http://schemas.microsoft.com/office/drawing/2014/main" id="{1AD440F1-1696-42DF-B0FC-31AD3C8772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775120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7" name="Objeto 8">
                        <a:extLst>
                          <a:ext uri="{FF2B5EF4-FFF2-40B4-BE49-F238E27FC236}">
                            <a16:creationId xmlns="" xmlns:a16="http://schemas.microsoft.com/office/drawing/2014/main" id="{B0EE4262-169B-4960-ABEC-68A8FA71C8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="" xmlns:a16="http://schemas.microsoft.com/office/drawing/2014/main" id="{9B7DBD6A-7AC5-4D40-85CA-36AD956F8DE0}"/>
              </a:ext>
            </a:extLst>
          </p:cNvPr>
          <p:cNvSpPr/>
          <p:nvPr/>
        </p:nvSpPr>
        <p:spPr>
          <a:xfrm>
            <a:off x="1485900" y="455992"/>
            <a:ext cx="9220196" cy="3693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Century Schoolbook"/>
              </a:rPr>
              <a:t>Scène n ° 3 | Apparition de l'Ange de la Paix</a:t>
            </a:r>
            <a:endParaRPr lang="pt-PT" sz="1800" b="0" i="0" u="none" strike="noStrike" kern="1200" cap="none" spc="0" baseline="0">
              <a:solidFill>
                <a:srgbClr val="FFFFFF"/>
              </a:solidFill>
              <a:uFillTx/>
              <a:latin typeface="Century Schoolbook"/>
            </a:endParaRPr>
          </a:p>
        </p:txBody>
      </p:sp>
      <p:pic>
        <p:nvPicPr>
          <p:cNvPr id="4" name="Imagem 2">
            <a:extLst>
              <a:ext uri="{FF2B5EF4-FFF2-40B4-BE49-F238E27FC236}">
                <a16:creationId xmlns="" xmlns:a16="http://schemas.microsoft.com/office/drawing/2014/main" id="{06B26A2D-E97F-448F-9B17-D128FEC7F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811" y="1097344"/>
            <a:ext cx="7622383" cy="516242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83257FFE-A03E-4E9B-8FAA-9F4AFCD4B471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6CB86E6E-2C1D-4C8F-B53D-5175D69FD1AC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7" name="Objeto 8">
            <a:extLst>
              <a:ext uri="{FF2B5EF4-FFF2-40B4-BE49-F238E27FC236}">
                <a16:creationId xmlns="" xmlns:a16="http://schemas.microsoft.com/office/drawing/2014/main" id="{391CB83E-FCBD-4331-977D-F873EEA9F9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775120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7" name="Objeto 8">
                        <a:extLst>
                          <a:ext uri="{FF2B5EF4-FFF2-40B4-BE49-F238E27FC236}">
                            <a16:creationId xmlns="" xmlns:a16="http://schemas.microsoft.com/office/drawing/2014/main" id="{B0EE4262-169B-4960-ABEC-68A8FA71C8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="" xmlns:a16="http://schemas.microsoft.com/office/drawing/2014/main" id="{25A6CE93-EF12-4960-98BA-BFCF8BFCA6B8}"/>
              </a:ext>
            </a:extLst>
          </p:cNvPr>
          <p:cNvSpPr/>
          <p:nvPr/>
        </p:nvSpPr>
        <p:spPr>
          <a:xfrm>
            <a:off x="1485900" y="455992"/>
            <a:ext cx="9220196" cy="3693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Scène n ° 6 | La Mère de </a:t>
            </a:r>
            <a:r>
              <a:rPr lang="fr-FR" sz="1800" b="1" i="0" u="none" strike="noStrike" kern="1200" cap="none" spc="0" baseline="0" dirty="0" err="1">
                <a:solidFill>
                  <a:srgbClr val="FFFFFF"/>
                </a:solidFill>
                <a:uFillTx/>
                <a:latin typeface="Century Schoolbook"/>
              </a:rPr>
              <a:t>Lúcia</a:t>
            </a:r>
            <a:r>
              <a:rPr lang="fr-FR" sz="1800" b="1" i="0" u="none" strike="noStrike" kern="1200" cap="none" spc="0" baseline="0" dirty="0">
                <a:solidFill>
                  <a:srgbClr val="FFFFFF"/>
                </a:solidFill>
                <a:uFillTx/>
                <a:latin typeface="Century Schoolbook"/>
              </a:rPr>
              <a:t> la réprimande</a:t>
            </a:r>
            <a:endParaRPr lang="pt-PT" sz="1800" b="0" i="0" u="none" strike="noStrike" kern="1200" cap="none" spc="0" baseline="0" dirty="0">
              <a:solidFill>
                <a:srgbClr val="FFFFFF"/>
              </a:solidFill>
              <a:uFillTx/>
              <a:latin typeface="Century Schoolbook"/>
            </a:endParaRPr>
          </a:p>
        </p:txBody>
      </p:sp>
      <p:pic>
        <p:nvPicPr>
          <p:cNvPr id="4" name="Imagem 4">
            <a:extLst>
              <a:ext uri="{FF2B5EF4-FFF2-40B4-BE49-F238E27FC236}">
                <a16:creationId xmlns="" xmlns:a16="http://schemas.microsoft.com/office/drawing/2014/main" id="{CED873AC-50EA-4D77-9245-9BFC40296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903" y="1250542"/>
            <a:ext cx="7606180" cy="515146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2D73E0C9-ED0C-4BB3-83AF-6BD14A29C406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9C260545-08B1-4E58-AC26-55466ED59A24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7" name="Objeto 8">
            <a:extLst>
              <a:ext uri="{FF2B5EF4-FFF2-40B4-BE49-F238E27FC236}">
                <a16:creationId xmlns="" xmlns:a16="http://schemas.microsoft.com/office/drawing/2014/main" id="{D29454D9-6A22-4616-AA74-1F02C4409D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775120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7" name="Objeto 8">
                        <a:extLst>
                          <a:ext uri="{FF2B5EF4-FFF2-40B4-BE49-F238E27FC236}">
                            <a16:creationId xmlns="" xmlns:a16="http://schemas.microsoft.com/office/drawing/2014/main" id="{B0EE4262-169B-4960-ABEC-68A8FA71C8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1BF95672-F922-4E24-8B85-10D359CCEAD3}"/>
              </a:ext>
            </a:extLst>
          </p:cNvPr>
          <p:cNvSpPr/>
          <p:nvPr/>
        </p:nvSpPr>
        <p:spPr>
          <a:xfrm>
            <a:off x="926732" y="336959"/>
            <a:ext cx="9487269" cy="661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FFFF"/>
                </a:solidFill>
                <a:latin typeface="Century Schoolbook"/>
              </a:rPr>
              <a:t>Scène n ° 11 | L'Administrateur du village interroge </a:t>
            </a:r>
            <a:r>
              <a:rPr lang="fr-FR" b="1" dirty="0" err="1">
                <a:solidFill>
                  <a:srgbClr val="FFFFFF"/>
                </a:solidFill>
                <a:latin typeface="Century Schoolbook"/>
              </a:rPr>
              <a:t>Lúcia</a:t>
            </a:r>
            <a:r>
              <a:rPr lang="fr-FR" b="1" dirty="0">
                <a:solidFill>
                  <a:srgbClr val="FFFFFF"/>
                </a:solidFill>
                <a:latin typeface="Century Schoolbook"/>
              </a:rPr>
              <a:t> sur les faits / Apparitions de la Vierge Marie</a:t>
            </a:r>
            <a:endParaRPr lang="pt-PT" b="1" dirty="0">
              <a:solidFill>
                <a:srgbClr val="FFFFFF"/>
              </a:solidFill>
              <a:latin typeface="Century Schoolbook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36E3F17C-D809-4717-AAD0-0ECAC14E5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691" y="1178548"/>
            <a:ext cx="6849350" cy="5342493"/>
          </a:xfrm>
          <a:prstGeom prst="rect">
            <a:avLst/>
          </a:prstGeom>
        </p:spPr>
      </p:pic>
      <p:sp>
        <p:nvSpPr>
          <p:cNvPr id="8" name="Marcador de Posição do Rodapé 7">
            <a:extLst>
              <a:ext uri="{FF2B5EF4-FFF2-40B4-BE49-F238E27FC236}">
                <a16:creationId xmlns="" xmlns:a16="http://schemas.microsoft.com/office/drawing/2014/main" id="{67B8414D-63B5-4732-9989-9256A955803E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="" xmlns:a16="http://schemas.microsoft.com/office/drawing/2014/main" id="{9D66AEF5-8EFC-4E06-8C14-3292182500B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10" name="Objeto 8">
            <a:extLst>
              <a:ext uri="{FF2B5EF4-FFF2-40B4-BE49-F238E27FC236}">
                <a16:creationId xmlns="" xmlns:a16="http://schemas.microsoft.com/office/drawing/2014/main" id="{A7CB2F0F-000B-4B10-AD8E-5C2C083C78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775120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7" name="Objeto 8">
                        <a:extLst>
                          <a:ext uri="{FF2B5EF4-FFF2-40B4-BE49-F238E27FC236}">
                            <a16:creationId xmlns="" xmlns:a16="http://schemas.microsoft.com/office/drawing/2014/main" id="{B0EE4262-169B-4960-ABEC-68A8FA71C8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7298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="" xmlns:a16="http://schemas.microsoft.com/office/drawing/2014/main" id="{1A53D5B9-FA13-4725-AE1A-1EAAEB879459}"/>
              </a:ext>
            </a:extLst>
          </p:cNvPr>
          <p:cNvSpPr/>
          <p:nvPr/>
        </p:nvSpPr>
        <p:spPr>
          <a:xfrm>
            <a:off x="429087" y="336959"/>
            <a:ext cx="10241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FFFF"/>
                </a:solidFill>
                <a:latin typeface="Century Schoolbook"/>
              </a:rPr>
              <a:t>Scène n ° 25 | </a:t>
            </a:r>
            <a:r>
              <a:rPr lang="fr-FR" b="1" dirty="0" err="1">
                <a:solidFill>
                  <a:srgbClr val="FFFFFF"/>
                </a:solidFill>
                <a:latin typeface="Century Schoolbook"/>
              </a:rPr>
              <a:t>Soeur</a:t>
            </a:r>
            <a:r>
              <a:rPr lang="fr-FR" b="1" dirty="0">
                <a:solidFill>
                  <a:srgbClr val="FFFFFF"/>
                </a:solidFill>
                <a:latin typeface="Century Schoolbook"/>
              </a:rPr>
              <a:t> </a:t>
            </a:r>
            <a:r>
              <a:rPr lang="fr-FR" b="1" dirty="0" err="1">
                <a:solidFill>
                  <a:srgbClr val="FFFFFF"/>
                </a:solidFill>
                <a:latin typeface="Century Schoolbook"/>
              </a:rPr>
              <a:t>Lúcia</a:t>
            </a:r>
            <a:r>
              <a:rPr lang="fr-FR" b="1" dirty="0">
                <a:solidFill>
                  <a:srgbClr val="FFFFFF"/>
                </a:solidFill>
                <a:latin typeface="Century Schoolbook"/>
              </a:rPr>
              <a:t> au Monastère de Coimbra où elle a vécu jusqu'à sa mort</a:t>
            </a:r>
            <a:endParaRPr lang="pt-PT" b="1" dirty="0">
              <a:solidFill>
                <a:srgbClr val="FFFFFF"/>
              </a:solidFill>
              <a:latin typeface="Century Schoolbook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7630C633-8864-4F86-B459-35E9AE973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738" y="971668"/>
            <a:ext cx="7024523" cy="5549373"/>
          </a:xfrm>
          <a:prstGeom prst="rect">
            <a:avLst/>
          </a:prstGeom>
        </p:spPr>
      </p:pic>
      <p:sp>
        <p:nvSpPr>
          <p:cNvPr id="8" name="Marcador de Posição do Rodapé 7">
            <a:extLst>
              <a:ext uri="{FF2B5EF4-FFF2-40B4-BE49-F238E27FC236}">
                <a16:creationId xmlns="" xmlns:a16="http://schemas.microsoft.com/office/drawing/2014/main" id="{98B3A95B-DD24-4254-8D45-5AD15C927761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="" xmlns:a16="http://schemas.microsoft.com/office/drawing/2014/main" id="{850B3538-25A6-4144-9F90-76FEE0D09EA5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10" name="Objeto 8">
            <a:extLst>
              <a:ext uri="{FF2B5EF4-FFF2-40B4-BE49-F238E27FC236}">
                <a16:creationId xmlns="" xmlns:a16="http://schemas.microsoft.com/office/drawing/2014/main" id="{0B5A1787-F1C3-4796-A326-CE121F3C08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775120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7" name="Objeto 8">
                        <a:extLst>
                          <a:ext uri="{FF2B5EF4-FFF2-40B4-BE49-F238E27FC236}">
                            <a16:creationId xmlns="" xmlns:a16="http://schemas.microsoft.com/office/drawing/2014/main" id="{B0EE4262-169B-4960-ABEC-68A8FA71C8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8814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0EDECAAE-DD5E-47E4-8195-3400CAC85A48}"/>
              </a:ext>
            </a:extLst>
          </p:cNvPr>
          <p:cNvSpPr/>
          <p:nvPr/>
        </p:nvSpPr>
        <p:spPr>
          <a:xfrm>
            <a:off x="2244469" y="336959"/>
            <a:ext cx="6611105" cy="365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FFFF"/>
                </a:solidFill>
                <a:latin typeface="Century Schoolbook"/>
              </a:rPr>
              <a:t>Scène n ° 26 | Béatification des bergers le 13 mai 2000</a:t>
            </a:r>
            <a:endParaRPr lang="pt-PT" b="1" dirty="0">
              <a:solidFill>
                <a:srgbClr val="FFFFFF"/>
              </a:solidFill>
              <a:latin typeface="Century Schoolbook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2DA7FEB4-D1E4-410A-9D65-AE0DC3A4F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39" y="996373"/>
            <a:ext cx="7562764" cy="5472691"/>
          </a:xfrm>
          <a:prstGeom prst="rect">
            <a:avLst/>
          </a:prstGeom>
        </p:spPr>
      </p:pic>
      <p:sp>
        <p:nvSpPr>
          <p:cNvPr id="8" name="Marcador de Posição do Rodapé 7">
            <a:extLst>
              <a:ext uri="{FF2B5EF4-FFF2-40B4-BE49-F238E27FC236}">
                <a16:creationId xmlns="" xmlns:a16="http://schemas.microsoft.com/office/drawing/2014/main" id="{9310B824-D87A-41C3-A9F4-BEE25F254B4B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="" xmlns:a16="http://schemas.microsoft.com/office/drawing/2014/main" id="{C5A92259-D5F7-46A3-AA43-55EAC6A23D99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10" name="Objeto 8">
            <a:extLst>
              <a:ext uri="{FF2B5EF4-FFF2-40B4-BE49-F238E27FC236}">
                <a16:creationId xmlns="" xmlns:a16="http://schemas.microsoft.com/office/drawing/2014/main" id="{B7D886C4-9ECF-458A-BB6E-94F3DBFEBD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775120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7" name="Objeto 8">
                        <a:extLst>
                          <a:ext uri="{FF2B5EF4-FFF2-40B4-BE49-F238E27FC236}">
                            <a16:creationId xmlns="" xmlns:a16="http://schemas.microsoft.com/office/drawing/2014/main" id="{B0EE4262-169B-4960-ABEC-68A8FA71C8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7627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="" xmlns:a16="http://schemas.microsoft.com/office/drawing/2014/main" id="{A960BFA4-F397-48E8-83AD-245E44E0BA28}"/>
              </a:ext>
            </a:extLst>
          </p:cNvPr>
          <p:cNvSpPr/>
          <p:nvPr/>
        </p:nvSpPr>
        <p:spPr>
          <a:xfrm>
            <a:off x="2774261" y="455993"/>
            <a:ext cx="5551520" cy="365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FFFF"/>
                </a:solidFill>
                <a:latin typeface="Century Schoolbook"/>
              </a:rPr>
              <a:t>Scène n ° 32 | Le Pape Francis le 13 mai 2017</a:t>
            </a:r>
            <a:endParaRPr lang="pt-PT" b="1" dirty="0">
              <a:solidFill>
                <a:srgbClr val="FFFFFF"/>
              </a:solidFill>
              <a:latin typeface="Century Schoolbook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B0092A2F-F56B-4C55-BA41-B84613879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429" y="927176"/>
            <a:ext cx="7389184" cy="5541888"/>
          </a:xfrm>
          <a:prstGeom prst="rect">
            <a:avLst/>
          </a:prstGeom>
        </p:spPr>
      </p:pic>
      <p:sp>
        <p:nvSpPr>
          <p:cNvPr id="8" name="Marcador de Posição do Rodapé 7">
            <a:extLst>
              <a:ext uri="{FF2B5EF4-FFF2-40B4-BE49-F238E27FC236}">
                <a16:creationId xmlns="" xmlns:a16="http://schemas.microsoft.com/office/drawing/2014/main" id="{69027028-461B-41C0-9354-3FEEDA90C47C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="" xmlns:a16="http://schemas.microsoft.com/office/drawing/2014/main" id="{37E54739-9DAB-41A8-92E1-A52A32D20A8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10" name="Objeto 8">
            <a:extLst>
              <a:ext uri="{FF2B5EF4-FFF2-40B4-BE49-F238E27FC236}">
                <a16:creationId xmlns="" xmlns:a16="http://schemas.microsoft.com/office/drawing/2014/main" id="{57D71D1C-70C1-4574-B1A0-BE7EFC0D81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775120"/>
              </p:ext>
            </p:extLst>
          </p:nvPr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" name="Image" r:id="rId4" imgW="909450" imgH="540400" progId="Photoshop.Image.13">
                  <p:embed/>
                </p:oleObj>
              </mc:Choice>
              <mc:Fallback>
                <p:oleObj name="Image" r:id="rId4" imgW="909450" imgH="540400" progId="Photoshop.Image.13">
                  <p:embed/>
                  <p:pic>
                    <p:nvPicPr>
                      <p:cNvPr id="7" name="Objeto 8">
                        <a:extLst>
                          <a:ext uri="{FF2B5EF4-FFF2-40B4-BE49-F238E27FC236}">
                            <a16:creationId xmlns="" xmlns:a16="http://schemas.microsoft.com/office/drawing/2014/main" id="{B0EE4262-169B-4960-ABEC-68A8FA71C8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1039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="" xmlns:a16="http://schemas.microsoft.com/office/drawing/2014/main" id="{A960BFA4-F397-48E8-83AD-245E44E0BA28}"/>
              </a:ext>
            </a:extLst>
          </p:cNvPr>
          <p:cNvSpPr/>
          <p:nvPr/>
        </p:nvSpPr>
        <p:spPr>
          <a:xfrm>
            <a:off x="2774261" y="455993"/>
            <a:ext cx="5551520" cy="365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FFFF"/>
                </a:solidFill>
                <a:latin typeface="Century Schoolbook"/>
              </a:rPr>
              <a:t>Scène n ° 33 | Le Pape Francis le 13 mai 2017</a:t>
            </a:r>
            <a:endParaRPr lang="pt-PT" b="1" dirty="0">
              <a:solidFill>
                <a:srgbClr val="FFFFFF"/>
              </a:solidFill>
              <a:latin typeface="Century Schoolbook"/>
            </a:endParaRPr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="" xmlns:a16="http://schemas.microsoft.com/office/drawing/2014/main" id="{69027028-461B-41C0-9354-3FEEDA90C47C}"/>
              </a:ext>
            </a:extLst>
          </p:cNvPr>
          <p:cNvSpPr>
            <a:spLocks noGrp="1"/>
          </p:cNvSpPr>
          <p:nvPr>
            <p:ph type="ftr" sz="quarter" idx="9"/>
          </p:nvPr>
        </p:nvSpPr>
        <p:spPr/>
        <p:txBody>
          <a:bodyPr/>
          <a:lstStyle/>
          <a:p>
            <a:pPr lvl="0"/>
            <a:r>
              <a:rPr lang="pt-PT"/>
              <a:t>www.mucefa.pt     museu@mucefa.pt                                Rua Jacinta Marto, Fátima - Portugal</a:t>
            </a:r>
            <a:endParaRPr lang="en-US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="" xmlns:a16="http://schemas.microsoft.com/office/drawing/2014/main" id="{37E54739-9DAB-41A8-92E1-A52A32D20A8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>
            <a:normAutofit lnSpcReduction="10000"/>
          </a:bodyPr>
          <a:lstStyle/>
          <a:p>
            <a:pPr lvl="0"/>
            <a:fld id="{EEC53A73-A3B2-4F79-A555-B17F02FBE02B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10" name="Objeto 8">
            <a:extLst>
              <a:ext uri="{FF2B5EF4-FFF2-40B4-BE49-F238E27FC236}">
                <a16:creationId xmlns="" xmlns:a16="http://schemas.microsoft.com/office/drawing/2014/main" id="{57D71D1C-70C1-4574-B1A0-BE7EFC0D8122}"/>
              </a:ext>
            </a:extLst>
          </p:cNvPr>
          <p:cNvGraphicFramePr/>
          <p:nvPr/>
        </p:nvGraphicFramePr>
        <p:xfrm>
          <a:off x="11292841" y="2"/>
          <a:ext cx="914400" cy="523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Image" r:id="rId3" imgW="909450" imgH="540400" progId="Photoshop.Image.13">
                  <p:embed/>
                </p:oleObj>
              </mc:Choice>
              <mc:Fallback>
                <p:oleObj name="Image" r:id="rId3" imgW="909450" imgH="540400" progId="Photoshop.Image.13">
                  <p:embed/>
                  <p:pic>
                    <p:nvPicPr>
                      <p:cNvPr id="10" name="Objeto 8">
                        <a:extLst>
                          <a:ext uri="{FF2B5EF4-FFF2-40B4-BE49-F238E27FC236}">
                            <a16:creationId xmlns="" xmlns:a16="http://schemas.microsoft.com/office/drawing/2014/main" id="{57D71D1C-70C1-4574-B1A0-BE7EFC0D81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92841" y="2"/>
                        <a:ext cx="914400" cy="5237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30DB0063-4F2C-48D5-9DE8-4F58E5EB5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839" y="977278"/>
            <a:ext cx="4178364" cy="556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555662"/>
      </p:ext>
    </p:extLst>
  </p:cSld>
  <p:clrMapOvr>
    <a:masterClrMapping/>
  </p:clrMapOvr>
</p:sld>
</file>

<file path=ppt/theme/theme1.xml><?xml version="1.0" encoding="utf-8"?>
<a:theme xmlns:a="http://schemas.openxmlformats.org/drawingml/2006/main" name="Vis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TM03457515%5b%5bfn=Vista%5d%5d</Template>
  <TotalTime>100</TotalTime>
  <Words>316</Words>
  <Application>Microsoft Office PowerPoint</Application>
  <PresentationFormat>Ecrã Panorâmico</PresentationFormat>
  <Paragraphs>49</Paragraphs>
  <Slides>15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Schoolbook</vt:lpstr>
      <vt:lpstr>Wingdings 2</vt:lpstr>
      <vt:lpstr>Vista</vt:lpstr>
      <vt:lpstr>Image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Diogo Santos</dc:creator>
  <cp:lastModifiedBy>Viplano Lda</cp:lastModifiedBy>
  <cp:revision>8</cp:revision>
  <cp:lastPrinted>2019-01-14T22:47:00Z</cp:lastPrinted>
  <dcterms:created xsi:type="dcterms:W3CDTF">2019-01-12T21:08:29Z</dcterms:created>
  <dcterms:modified xsi:type="dcterms:W3CDTF">2019-01-14T22:47:50Z</dcterms:modified>
</cp:coreProperties>
</file>